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71" r:id="rId6"/>
    <p:sldId id="257" r:id="rId7"/>
    <p:sldId id="260" r:id="rId8"/>
    <p:sldId id="261" r:id="rId9"/>
    <p:sldId id="262" r:id="rId10"/>
    <p:sldId id="263" r:id="rId11"/>
    <p:sldId id="264" r:id="rId12"/>
    <p:sldId id="265" r:id="rId13"/>
    <p:sldId id="258" r:id="rId14"/>
    <p:sldId id="259" r:id="rId15"/>
    <p:sldId id="272" r:id="rId16"/>
    <p:sldId id="267" r:id="rId17"/>
    <p:sldId id="273" r:id="rId18"/>
    <p:sldId id="268" r:id="rId19"/>
    <p:sldId id="269" r:id="rId20"/>
    <p:sldId id="274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5" autoAdjust="0"/>
    <p:restoredTop sz="98397" autoAdjust="0"/>
  </p:normalViewPr>
  <p:slideViewPr>
    <p:cSldViewPr snapToGrid="0" snapToObjects="1">
      <p:cViewPr varScale="1">
        <p:scale>
          <a:sx n="117" d="100"/>
          <a:sy n="117" d="100"/>
        </p:scale>
        <p:origin x="-28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17-8-16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17-8-16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17-8-16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0509" y="2719971"/>
            <a:ext cx="439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/>
              <a:t>H5 User Flow Layout</a:t>
            </a:r>
          </a:p>
          <a:p>
            <a:r>
              <a:rPr kumimoji="1" lang="en-US" altLang="zh-CN" sz="3600" b="1" dirty="0" smtClean="0"/>
              <a:t>Version </a:t>
            </a:r>
            <a:r>
              <a:rPr kumimoji="1" lang="en-US" altLang="zh-CN" sz="3600" b="1" dirty="0" smtClean="0"/>
              <a:t>3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760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lumosH5手机展示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122" y="-1"/>
            <a:ext cx="2589730" cy="51690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0874" y="944122"/>
            <a:ext cx="4023415" cy="675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Viral video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自动播放，但是有关闭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button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，可以选择跳过；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5606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lumosH5手机展示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86" y="0"/>
            <a:ext cx="2576918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0874" y="944122"/>
            <a:ext cx="4023415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Viral video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播放功能齐全；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建议用户横屏观看；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Video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中将会详细说明需要订购一套产品后将有资格体验线下课程的规则；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5606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0874" y="370882"/>
            <a:ext cx="418075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Viral video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播放结束后，进入该学院导师页面；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页面会显示学院名称，魔法导师姓名，对应颜色的产品；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不同的场景将会匹配不同的小动效；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下方有“返回魔法大厅”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button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，以便用户重新选择学院；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动效和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button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提示用户点击产品，点击后将会转跳至微店购买页面；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届时需要拍摄厨师平面，用于此处的制作；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TilumosH5手机展示-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36" y="0"/>
            <a:ext cx="2594525" cy="51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6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lumosH5手机展示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0" y="0"/>
            <a:ext cx="2576918" cy="5143500"/>
          </a:xfrm>
          <a:prstGeom prst="rect">
            <a:avLst/>
          </a:prstGeom>
        </p:spPr>
      </p:pic>
      <p:pic>
        <p:nvPicPr>
          <p:cNvPr id="4" name="图片 3" descr="TilumosH5手机展示-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21" y="0"/>
            <a:ext cx="2583670" cy="5156978"/>
          </a:xfrm>
          <a:prstGeom prst="rect">
            <a:avLst/>
          </a:prstGeom>
        </p:spPr>
      </p:pic>
      <p:pic>
        <p:nvPicPr>
          <p:cNvPr id="5" name="图片 4" descr="TilumosH5手机展示-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63" y="0"/>
            <a:ext cx="2601484" cy="5192534"/>
          </a:xfrm>
          <a:prstGeom prst="rect">
            <a:avLst/>
          </a:prstGeom>
        </p:spPr>
      </p:pic>
      <p:pic>
        <p:nvPicPr>
          <p:cNvPr id="6" name="图片 5" descr="TilumosH5设计稿-12_170713（魔幻蓝学院）画板 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62" y="586123"/>
            <a:ext cx="2246806" cy="39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5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362" y="1067757"/>
            <a:ext cx="7799583" cy="675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用户转跳至微店后，将会直接进入选中颜色的产品购买页面，届时在页面上会有对应的活动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banner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，再次说明订购一套产品</a:t>
            </a:r>
            <a:r>
              <a:rPr kumimoji="1" lang="zh-CN" altLang="en-US" sz="1600" dirty="0">
                <a:latin typeface="微软雅黑"/>
                <a:ea typeface="微软雅黑"/>
                <a:cs typeface="微软雅黑"/>
              </a:rPr>
              <a:t>后将有资格体验线下课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程的规则；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1767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05528" y="730570"/>
            <a:ext cx="4495437" cy="244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用户购买产品后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将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有资格参与线下课堂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我们将制作魔法厨房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xxx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学院入学通知书，打印出来，随产品寄出；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入学通知书之后将作为线下课堂的凭证；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用户收到通知书后，需要扫描二维码关注公众号，留下信息以便客服联系确认；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公众号在安排好课程的时间和地点之后，会发布推文告知；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Tilumos录取通知书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3" y="0"/>
            <a:ext cx="36362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5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lumos录取通知书信封（正面）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05" y="2791613"/>
            <a:ext cx="4409995" cy="23518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2205" y="3747460"/>
            <a:ext cx="422571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魔法学院通知书信封封面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&amp;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封底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 mock up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；</a:t>
            </a: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Tilumos录取通知书信封（背面）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726" cy="34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_1502881384.03408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2205" y="4344438"/>
            <a:ext cx="422571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魔法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学院校徽（标准色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&amp;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反白色）</a:t>
            </a: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4566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0874" y="944122"/>
            <a:ext cx="4023415" cy="185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用户点击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H5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首页是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Tilumos 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包装盒，魔杖会有轻微上下浮动的效果；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包装盒上有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mouse-over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效果，引导用户点击包装盒；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点击后会出现魔杖点击盒子的动效；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 descr="TilumosH5手机展示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38" y="0"/>
            <a:ext cx="25769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2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lumosH5手机展示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82" y="0"/>
            <a:ext cx="2578491" cy="5146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0874" y="944122"/>
            <a:ext cx="402341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包装盒开启，从里面有亮光透出；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5606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lumosH5手机展示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89" y="0"/>
            <a:ext cx="2576918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0874" y="944122"/>
            <a:ext cx="4023415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出现旋转的动效，展示魔法日报；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动态魔法日报说明“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Tilumos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魔法学院开学”消息；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TilumosH5设计稿-5-3_170713画板 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57" y="1806102"/>
            <a:ext cx="1816232" cy="32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6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0874" y="944122"/>
            <a:ext cx="4023415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进入学院大厅，左右点击或者滑动选择不同颜色的魔法学院；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晃动手机选中学院进入下一步；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TilumosH5手机展示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40" y="-1"/>
            <a:ext cx="2605380" cy="52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6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0874" y="944122"/>
            <a:ext cx="4023415" cy="156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进入学院大厅，左右点击或者滑动选择不同颜色的魔法学院；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晃动手机选中学院进入下一步；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TilumosH5手机展示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374" y="0"/>
            <a:ext cx="2574636" cy="51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6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0874" y="944122"/>
            <a:ext cx="4023415" cy="156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进入学院大厅，左右点击或者滑动选择不同颜色的魔法学院；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晃动手机选中学院进入下一步；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TilumosH5手机展示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11" y="0"/>
            <a:ext cx="2583670" cy="51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6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0874" y="944122"/>
            <a:ext cx="4023415" cy="156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进入学院大厅，左右点击或者滑动选择不同颜色的魔法学院；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晃动手机选中学院进入下一步；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TilumosH5手机展示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13" y="0"/>
            <a:ext cx="2594525" cy="51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6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lumosH5手机展示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71" y="0"/>
            <a:ext cx="2576918" cy="514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0874" y="944122"/>
            <a:ext cx="4023415" cy="675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晃动手机选中学院后，会有抖动动效，进入该学院导师的</a:t>
            </a:r>
            <a:r>
              <a:rPr kumimoji="1" lang="en-US" altLang="zh-CN" sz="1600" dirty="0" smtClean="0">
                <a:latin typeface="微软雅黑"/>
                <a:ea typeface="微软雅黑"/>
                <a:cs typeface="微软雅黑"/>
              </a:rPr>
              <a:t>viral video</a:t>
            </a: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播放页面；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56060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562</TotalTime>
  <Words>268</Words>
  <Application>Microsoft Macintosh PowerPoint</Application>
  <PresentationFormat>全屏显示(16:9)</PresentationFormat>
  <Paragraphs>37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Miya.Zhou</cp:lastModifiedBy>
  <cp:revision>72</cp:revision>
  <dcterms:created xsi:type="dcterms:W3CDTF">2010-04-12T23:12:02Z</dcterms:created>
  <dcterms:modified xsi:type="dcterms:W3CDTF">2017-08-16T11:04:11Z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